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8" d="100"/>
          <a:sy n="118" d="100"/>
        </p:scale>
        <p:origin x="-219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EB468-75E6-1947-B351-2E3E3C2CBB06}" type="datetimeFigureOut">
              <a:rPr lang="en-US" smtClean="0"/>
              <a:t>08/01/2014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ACEADBA-5B1F-6A46-B089-ACC2EE1F23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EB468-75E6-1947-B351-2E3E3C2CBB06}" type="datetimeFigureOut">
              <a:rPr lang="en-US" smtClean="0"/>
              <a:t>08/01/2014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EADBA-5B1F-6A46-B089-ACC2EE1F23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EB468-75E6-1947-B351-2E3E3C2CBB06}" type="datetimeFigureOut">
              <a:rPr lang="en-US" smtClean="0"/>
              <a:t>08/01/2014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EADBA-5B1F-6A46-B089-ACC2EE1F23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EB468-75E6-1947-B351-2E3E3C2CBB06}" type="datetimeFigureOut">
              <a:rPr lang="en-US" smtClean="0"/>
              <a:t>08/01/2014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EADBA-5B1F-6A46-B089-ACC2EE1F23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EB468-75E6-1947-B351-2E3E3C2CBB06}" type="datetimeFigureOut">
              <a:rPr lang="en-US" smtClean="0"/>
              <a:t>08/01/2014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CEADBA-5B1F-6A46-B089-ACC2EE1F234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EB468-75E6-1947-B351-2E3E3C2CBB06}" type="datetimeFigureOut">
              <a:rPr lang="en-US" smtClean="0"/>
              <a:t>08/01/2014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EADBA-5B1F-6A46-B089-ACC2EE1F23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EB468-75E6-1947-B351-2E3E3C2CBB06}" type="datetimeFigureOut">
              <a:rPr lang="en-US" smtClean="0"/>
              <a:t>08/01/2014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EADBA-5B1F-6A46-B089-ACC2EE1F23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EB468-75E6-1947-B351-2E3E3C2CBB06}" type="datetimeFigureOut">
              <a:rPr lang="en-US" smtClean="0"/>
              <a:t>08/01/2014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EADBA-5B1F-6A46-B089-ACC2EE1F23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EB468-75E6-1947-B351-2E3E3C2CBB06}" type="datetimeFigureOut">
              <a:rPr lang="en-US" smtClean="0"/>
              <a:t>08/01/2014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EADBA-5B1F-6A46-B089-ACC2EE1F23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EB468-75E6-1947-B351-2E3E3C2CBB06}" type="datetimeFigureOut">
              <a:rPr lang="en-US" smtClean="0"/>
              <a:t>08/01/2014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EADBA-5B1F-6A46-B089-ACC2EE1F234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EB468-75E6-1947-B351-2E3E3C2CBB06}" type="datetimeFigureOut">
              <a:rPr lang="en-US" smtClean="0"/>
              <a:t>08/01/2014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ACEADBA-5B1F-6A46-B089-ACC2EE1F234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5AFEB468-75E6-1947-B351-2E3E3C2CBB06}" type="datetimeFigureOut">
              <a:rPr lang="en-US" smtClean="0"/>
              <a:t>08/01/2014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FACEADBA-5B1F-6A46-B089-ACC2EE1F234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618" y="86095"/>
            <a:ext cx="3546411" cy="60955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Front cover</a:t>
            </a:r>
            <a:endParaRPr lang="en-US" dirty="0"/>
          </a:p>
        </p:txBody>
      </p:sp>
      <p:pic>
        <p:nvPicPr>
          <p:cNvPr id="4" name="Picture 3" descr="Final F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18" y="824796"/>
            <a:ext cx="2333493" cy="33077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04169" y="4215224"/>
            <a:ext cx="163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Draft version</a:t>
            </a:r>
            <a:endParaRPr lang="en-US" dirty="0"/>
          </a:p>
        </p:txBody>
      </p:sp>
      <p:pic>
        <p:nvPicPr>
          <p:cNvPr id="6" name="Picture 5" descr="Screen shot 2013-10-28 at 23.20.3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845" y="824796"/>
            <a:ext cx="2355513" cy="3307761"/>
          </a:xfrm>
          <a:prstGeom prst="rect">
            <a:avLst/>
          </a:prstGeom>
        </p:spPr>
      </p:pic>
      <p:pic>
        <p:nvPicPr>
          <p:cNvPr id="7" name="Picture 6" descr="Screen shot 2013-10-28 at 19.58.59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8" t="18423" r="12696" b="18990"/>
          <a:stretch/>
        </p:blipFill>
        <p:spPr>
          <a:xfrm>
            <a:off x="88618" y="4857188"/>
            <a:ext cx="1564599" cy="1492314"/>
          </a:xfrm>
          <a:prstGeom prst="rect">
            <a:avLst/>
          </a:prstGeom>
        </p:spPr>
      </p:pic>
      <p:pic>
        <p:nvPicPr>
          <p:cNvPr id="8" name="Picture 7" descr="Screen shot 2013-10-28 at 19.59.22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41" t="16365" b="18049"/>
          <a:stretch/>
        </p:blipFill>
        <p:spPr>
          <a:xfrm>
            <a:off x="1705572" y="4856830"/>
            <a:ext cx="1426285" cy="1492672"/>
          </a:xfrm>
          <a:prstGeom prst="rect">
            <a:avLst/>
          </a:prstGeom>
        </p:spPr>
      </p:pic>
      <p:pic>
        <p:nvPicPr>
          <p:cNvPr id="9" name="Picture 8" descr="Screen shot 2013-10-28 at 19.58.36.p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87" t="21902" r="11921" b="9318"/>
          <a:stretch/>
        </p:blipFill>
        <p:spPr>
          <a:xfrm>
            <a:off x="3186243" y="4848294"/>
            <a:ext cx="1333542" cy="1501208"/>
          </a:xfrm>
          <a:prstGeom prst="rect">
            <a:avLst/>
          </a:prstGeom>
        </p:spPr>
      </p:pic>
      <p:pic>
        <p:nvPicPr>
          <p:cNvPr id="10" name="Picture 9" descr="Screen shot 2014-01-06 at 15.51.50.pn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" t="2082" r="4011" b="2134"/>
          <a:stretch/>
        </p:blipFill>
        <p:spPr>
          <a:xfrm>
            <a:off x="4961465" y="824796"/>
            <a:ext cx="3992850" cy="568613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177615" y="387427"/>
            <a:ext cx="1775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Final version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383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863" y="89962"/>
            <a:ext cx="8868212" cy="717178"/>
          </a:xfrm>
        </p:spPr>
        <p:txBody>
          <a:bodyPr>
            <a:normAutofit/>
          </a:bodyPr>
          <a:lstStyle/>
          <a:p>
            <a:r>
              <a:rPr lang="en-GB" sz="2000" b="1" u="sng" dirty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Balloon Bd BT" charset="0"/>
              </a:rPr>
              <a:t>Looking back at your preliminary task, what do you feel you have learnt in the progression from it to the full product</a:t>
            </a:r>
            <a:r>
              <a:rPr lang="en-GB" sz="2000" b="1" u="sng" dirty="0" smtClean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Balloon Bd BT" charset="0"/>
              </a:rPr>
              <a:t>?</a:t>
            </a:r>
            <a:endParaRPr lang="en-US" sz="2000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6774" y="1033138"/>
            <a:ext cx="3863700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Using Photoshop</a:t>
            </a:r>
          </a:p>
          <a:p>
            <a:r>
              <a:rPr lang="en-US" dirty="0" smtClean="0"/>
              <a:t>More independently</a:t>
            </a:r>
          </a:p>
          <a:p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Professional look</a:t>
            </a:r>
          </a:p>
          <a:p>
            <a:r>
              <a:rPr lang="en-US" dirty="0" smtClean="0"/>
              <a:t>More understanding and knowledge</a:t>
            </a:r>
          </a:p>
          <a:p>
            <a:r>
              <a:rPr lang="en-US" dirty="0" smtClean="0"/>
              <a:t>Without basic look and feel</a:t>
            </a:r>
          </a:p>
          <a:p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Cover and contents</a:t>
            </a:r>
          </a:p>
          <a:p>
            <a:r>
              <a:rPr lang="en-US" dirty="0" smtClean="0"/>
              <a:t>Less simplistic format</a:t>
            </a:r>
          </a:p>
          <a:p>
            <a:r>
              <a:rPr lang="en-US" dirty="0" smtClean="0"/>
              <a:t>Follows more conventions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49355" y="1033138"/>
            <a:ext cx="405742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Targets</a:t>
            </a:r>
          </a:p>
          <a:p>
            <a:r>
              <a:rPr lang="en-US" dirty="0"/>
              <a:t>Too much white on front cover</a:t>
            </a:r>
          </a:p>
          <a:p>
            <a:pPr marL="285750" indent="-285750">
              <a:buFontTx/>
              <a:buChar char="-"/>
            </a:pPr>
            <a:r>
              <a:rPr lang="en-US" dirty="0"/>
              <a:t>Image covering the whole of the background, so there are no gaps</a:t>
            </a:r>
          </a:p>
          <a:p>
            <a:r>
              <a:rPr lang="en-US" dirty="0"/>
              <a:t>Too many exclamation marks</a:t>
            </a:r>
          </a:p>
          <a:p>
            <a:r>
              <a:rPr lang="en-US" dirty="0"/>
              <a:t>- Decreased the use of them to create a more professional look</a:t>
            </a:r>
          </a:p>
        </p:txBody>
      </p:sp>
      <p:pic>
        <p:nvPicPr>
          <p:cNvPr id="5" name="Picture 4" descr="Screen shot 2014-01-06 at 17.05.35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7" t="3950" r="6251" b="3812"/>
          <a:stretch/>
        </p:blipFill>
        <p:spPr>
          <a:xfrm>
            <a:off x="3788362" y="3378891"/>
            <a:ext cx="2281628" cy="3228559"/>
          </a:xfrm>
          <a:prstGeom prst="rect">
            <a:avLst/>
          </a:prstGeom>
        </p:spPr>
      </p:pic>
      <p:pic>
        <p:nvPicPr>
          <p:cNvPr id="6" name="Picture 5" descr="Screen shot 2014-01-06 at 17.05.41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7" t="5906" r="10862" b="3197"/>
          <a:stretch/>
        </p:blipFill>
        <p:spPr>
          <a:xfrm>
            <a:off x="6231427" y="3336152"/>
            <a:ext cx="2292390" cy="3271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80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9939" y="71465"/>
            <a:ext cx="4009194" cy="59879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Contents page</a:t>
            </a:r>
            <a:endParaRPr lang="en-US" dirty="0"/>
          </a:p>
        </p:txBody>
      </p:sp>
      <p:pic>
        <p:nvPicPr>
          <p:cNvPr id="4" name="Picture 3" descr="Pla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6" y="92990"/>
            <a:ext cx="2403687" cy="3297000"/>
          </a:xfrm>
          <a:prstGeom prst="rect">
            <a:avLst/>
          </a:prstGeom>
        </p:spPr>
      </p:pic>
      <p:pic>
        <p:nvPicPr>
          <p:cNvPr id="5" name="Picture 4" descr="Fina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6" y="3451113"/>
            <a:ext cx="2412688" cy="3331554"/>
          </a:xfrm>
          <a:prstGeom prst="rect">
            <a:avLst/>
          </a:prstGeom>
        </p:spPr>
      </p:pic>
      <p:pic>
        <p:nvPicPr>
          <p:cNvPr id="6" name="Picture 5" descr="Screen shot 2014-01-06 at 15.55.13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4" t="2512" r="4202" b="1765"/>
          <a:stretch/>
        </p:blipFill>
        <p:spPr>
          <a:xfrm>
            <a:off x="4606303" y="688760"/>
            <a:ext cx="4300956" cy="611527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93204" y="215237"/>
            <a:ext cx="1493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Draft version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927371" y="3389990"/>
            <a:ext cx="1493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Final version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839440" y="3759322"/>
            <a:ext cx="667269" cy="40895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2536252" y="627214"/>
            <a:ext cx="746277" cy="4597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3756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516" y="0"/>
            <a:ext cx="5881851" cy="641845"/>
          </a:xfrm>
        </p:spPr>
        <p:txBody>
          <a:bodyPr/>
          <a:lstStyle/>
          <a:p>
            <a:r>
              <a:rPr lang="en-US" dirty="0" smtClean="0"/>
              <a:t>Double page spread </a:t>
            </a:r>
            <a:endParaRPr lang="en-US" dirty="0"/>
          </a:p>
        </p:txBody>
      </p:sp>
      <p:pic>
        <p:nvPicPr>
          <p:cNvPr id="4" name="Picture 3" descr="Screen shot 2014-01-06 at 15.58.16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2" t="2253" r="2778" b="2304"/>
          <a:stretch/>
        </p:blipFill>
        <p:spPr>
          <a:xfrm>
            <a:off x="80517" y="867845"/>
            <a:ext cx="2760756" cy="2233419"/>
          </a:xfrm>
          <a:prstGeom prst="rect">
            <a:avLst/>
          </a:prstGeom>
        </p:spPr>
      </p:pic>
      <p:pic>
        <p:nvPicPr>
          <p:cNvPr id="5" name="Picture 4" descr="Screen shot 2014-01-06 at 15.59.17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0" t="2917" r="3736" b="1806"/>
          <a:stretch/>
        </p:blipFill>
        <p:spPr>
          <a:xfrm>
            <a:off x="2941691" y="1488566"/>
            <a:ext cx="6041351" cy="4584555"/>
          </a:xfrm>
          <a:prstGeom prst="rect">
            <a:avLst/>
          </a:prstGeom>
        </p:spPr>
      </p:pic>
      <p:pic>
        <p:nvPicPr>
          <p:cNvPr id="6" name="Picture 5" descr="Screen shot 2014-01-06 at 16.01.1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6" y="4326272"/>
            <a:ext cx="2760756" cy="21241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5744" y="3465322"/>
            <a:ext cx="1614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Draft versions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122900" y="977177"/>
            <a:ext cx="2141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Final version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1463686" y="3133550"/>
            <a:ext cx="7971" cy="3640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474460" y="3834654"/>
            <a:ext cx="10762" cy="42704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4651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99" y="-10763"/>
            <a:ext cx="8814401" cy="968568"/>
          </a:xfrm>
        </p:spPr>
        <p:txBody>
          <a:bodyPr>
            <a:normAutofit/>
          </a:bodyPr>
          <a:lstStyle/>
          <a:p>
            <a:pPr algn="ctr"/>
            <a:r>
              <a:rPr lang="en-GB" sz="2000" b="1" u="sng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Balloon Bd BT" charset="0"/>
              </a:rPr>
              <a:t>In what ways does your media product use, develop or challenge forms and conventions of real media products?</a:t>
            </a:r>
            <a:r>
              <a:rPr lang="en-GB" sz="32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en-US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426" y="1128411"/>
            <a:ext cx="3869283" cy="5608518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dirty="0" smtClean="0"/>
              <a:t>Front cover</a:t>
            </a:r>
          </a:p>
          <a:p>
            <a:pPr algn="ctr"/>
            <a:r>
              <a:rPr lang="en-US" sz="1600" b="0" u="sng" dirty="0" smtClean="0"/>
              <a:t>Following conventions:</a:t>
            </a:r>
          </a:p>
          <a:p>
            <a:pPr algn="ctr"/>
            <a:r>
              <a:rPr lang="en-US" sz="1600" b="0" dirty="0" smtClean="0"/>
              <a:t>Title at the top </a:t>
            </a:r>
            <a:endParaRPr lang="en-US" sz="1600" b="0" dirty="0"/>
          </a:p>
          <a:p>
            <a:pPr algn="ctr"/>
            <a:r>
              <a:rPr lang="en-US" sz="1600" b="0" dirty="0"/>
              <a:t>H</a:t>
            </a:r>
            <a:r>
              <a:rPr lang="en-US" sz="1600" b="0" dirty="0" smtClean="0"/>
              <a:t>eadlines at the bottom and sides</a:t>
            </a:r>
          </a:p>
          <a:p>
            <a:pPr algn="ctr"/>
            <a:r>
              <a:rPr lang="en-US" sz="1600" b="0" dirty="0" smtClean="0"/>
              <a:t>One main focus image</a:t>
            </a:r>
          </a:p>
          <a:p>
            <a:pPr algn="ctr"/>
            <a:r>
              <a:rPr lang="en-US" sz="1600" b="0" u="sng" dirty="0" smtClean="0"/>
              <a:t>Challenging conventions:</a:t>
            </a:r>
          </a:p>
          <a:p>
            <a:pPr algn="ctr"/>
            <a:r>
              <a:rPr lang="en-US" sz="1600" b="0" dirty="0" smtClean="0"/>
              <a:t>No spoilers e.g. quotes from articles on the front page</a:t>
            </a:r>
          </a:p>
          <a:p>
            <a:pPr algn="ctr"/>
            <a:endParaRPr lang="en-US" sz="1600" b="0" dirty="0"/>
          </a:p>
          <a:p>
            <a:pPr algn="ctr"/>
            <a:r>
              <a:rPr lang="en-US" dirty="0" smtClean="0"/>
              <a:t>Contents page</a:t>
            </a:r>
          </a:p>
          <a:p>
            <a:pPr algn="ctr"/>
            <a:r>
              <a:rPr lang="en-US" sz="1600" b="0" u="sng" dirty="0" smtClean="0"/>
              <a:t>Following conventions:</a:t>
            </a:r>
          </a:p>
          <a:p>
            <a:pPr algn="ctr"/>
            <a:r>
              <a:rPr lang="en-US" sz="1600" b="0" dirty="0" smtClean="0"/>
              <a:t>Format (list type)</a:t>
            </a:r>
          </a:p>
          <a:p>
            <a:pPr algn="ctr"/>
            <a:r>
              <a:rPr lang="en-US" sz="1600" b="0" dirty="0" smtClean="0"/>
              <a:t>More than one image</a:t>
            </a:r>
          </a:p>
          <a:p>
            <a:pPr algn="ctr"/>
            <a:r>
              <a:rPr lang="en-US" sz="1600" b="0" dirty="0" smtClean="0"/>
              <a:t>Sub-title heading</a:t>
            </a:r>
          </a:p>
          <a:p>
            <a:pPr algn="ctr"/>
            <a:r>
              <a:rPr lang="en-US" sz="1600" b="0" u="sng" dirty="0" smtClean="0"/>
              <a:t>Challenging conventions:</a:t>
            </a:r>
          </a:p>
          <a:p>
            <a:pPr algn="ctr"/>
            <a:r>
              <a:rPr lang="en-US" sz="1600" b="0" dirty="0" smtClean="0"/>
              <a:t>No images with text </a:t>
            </a:r>
            <a:endParaRPr lang="en-US" sz="1600" b="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27111" y="2247794"/>
            <a:ext cx="3869283" cy="309009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Double page spread</a:t>
            </a:r>
          </a:p>
          <a:p>
            <a:pPr algn="ctr"/>
            <a:r>
              <a:rPr lang="en-US" sz="1600" b="0" u="sng" dirty="0" smtClean="0"/>
              <a:t>Following conventions:</a:t>
            </a:r>
          </a:p>
          <a:p>
            <a:pPr algn="ctr"/>
            <a:r>
              <a:rPr lang="en-US" sz="1600" b="0" dirty="0" smtClean="0"/>
              <a:t>Text boxes on interview around the page (attempt)</a:t>
            </a:r>
          </a:p>
          <a:p>
            <a:pPr algn="ctr"/>
            <a:r>
              <a:rPr lang="en-US" sz="1600" b="0" dirty="0" smtClean="0"/>
              <a:t>Separate chunks of information throughout article</a:t>
            </a:r>
          </a:p>
          <a:p>
            <a:pPr algn="ctr"/>
            <a:r>
              <a:rPr lang="en-US" sz="1600" b="0" u="sng" dirty="0" smtClean="0"/>
              <a:t>Challenging conventions:</a:t>
            </a:r>
          </a:p>
          <a:p>
            <a:pPr algn="ctr"/>
            <a:r>
              <a:rPr lang="en-US" sz="1600" b="0" dirty="0" smtClean="0"/>
              <a:t>Using a wavy type of font on the quotes</a:t>
            </a:r>
          </a:p>
          <a:p>
            <a:pPr algn="ctr"/>
            <a:r>
              <a:rPr lang="en-US" sz="1600" b="0" dirty="0" smtClean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056290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0433"/>
            <a:ext cx="8965075" cy="1117182"/>
          </a:xfrm>
        </p:spPr>
        <p:txBody>
          <a:bodyPr>
            <a:normAutofit/>
          </a:bodyPr>
          <a:lstStyle/>
          <a:p>
            <a:pPr algn="ctr"/>
            <a:r>
              <a:rPr lang="en-GB" sz="2000" b="1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Balloon Bd BT" charset="0"/>
              </a:rPr>
              <a:t>How does your media product represent particular social groups?</a:t>
            </a:r>
            <a:r>
              <a:rPr lang="en-GB" sz="4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en-US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9060" y="1528186"/>
            <a:ext cx="835161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Easy language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Colour’s, fonts and styles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Specific interests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Target age group happily pay between £2.00-£2.50/£3.00</a:t>
            </a:r>
          </a:p>
          <a:p>
            <a:r>
              <a:rPr lang="en-US" dirty="0" smtClean="0"/>
              <a:t>Affordable to my target audience as they may be in a working (part-time) situation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Magazine comes with a free poster and CD from the latest artist </a:t>
            </a:r>
          </a:p>
          <a:p>
            <a:r>
              <a:rPr lang="en-US" dirty="0" smtClean="0"/>
              <a:t>Audience to receive latest music in an affordable way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686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625" y="154769"/>
            <a:ext cx="8792876" cy="738466"/>
          </a:xfrm>
        </p:spPr>
        <p:txBody>
          <a:bodyPr>
            <a:normAutofit/>
          </a:bodyPr>
          <a:lstStyle/>
          <a:p>
            <a:r>
              <a:rPr lang="en-GB" sz="2000" b="1" u="sng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Balloon Bd BT" charset="0"/>
              </a:rPr>
              <a:t>What kind of media institution might distribute your media product and why?</a:t>
            </a:r>
            <a:r>
              <a:rPr lang="en-GB" sz="20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Balloon Bd BT" charset="0"/>
              </a:rPr>
              <a:t> </a:t>
            </a:r>
            <a:endParaRPr lang="en-US" sz="2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6773" y="1312948"/>
            <a:ext cx="8556104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Supermarkets/local newsagents </a:t>
            </a:r>
          </a:p>
          <a:p>
            <a:r>
              <a:rPr lang="en-US" dirty="0" smtClean="0"/>
              <a:t>Wide audience </a:t>
            </a:r>
          </a:p>
          <a:p>
            <a:r>
              <a:rPr lang="en-US" dirty="0" smtClean="0"/>
              <a:t>Adds variety</a:t>
            </a:r>
          </a:p>
          <a:p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Hard copy and online </a:t>
            </a:r>
          </a:p>
          <a:p>
            <a:r>
              <a:rPr lang="en-US" dirty="0" smtClean="0"/>
              <a:t>More beneficial (travelling people, on the way to work)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9724" y="3519129"/>
            <a:ext cx="3570748" cy="2678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78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494" y="260336"/>
            <a:ext cx="7926706" cy="632898"/>
          </a:xfrm>
        </p:spPr>
        <p:txBody>
          <a:bodyPr>
            <a:normAutofit fontScale="90000"/>
          </a:bodyPr>
          <a:lstStyle/>
          <a:p>
            <a:r>
              <a:rPr lang="en-GB" sz="2000" b="1" u="sng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Balloon Bd BT" charset="0"/>
              </a:rPr>
              <a:t>Who would be the audience of your media product?</a:t>
            </a:r>
            <a:r>
              <a:rPr lang="en-GB" sz="2000" b="1" u="sng" dirty="0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Balloon Bd BT" charset="0"/>
              </a:rPr>
              <a:t/>
            </a:r>
            <a:br>
              <a:rPr lang="en-GB" sz="2000" b="1" u="sng" dirty="0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Balloon Bd BT" charset="0"/>
              </a:rPr>
            </a:b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408971" y="1011615"/>
            <a:ext cx="8459243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Early teens (15-17)</a:t>
            </a:r>
          </a:p>
          <a:p>
            <a:r>
              <a:rPr lang="en-US" dirty="0" smtClean="0"/>
              <a:t>Situated in this age category</a:t>
            </a:r>
          </a:p>
          <a:p>
            <a:r>
              <a:rPr lang="en-US" dirty="0" smtClean="0"/>
              <a:t>Know interests well</a:t>
            </a:r>
          </a:p>
          <a:p>
            <a:r>
              <a:rPr lang="en-US" dirty="0" smtClean="0"/>
              <a:t>People who take an interest in Indie </a:t>
            </a:r>
            <a:r>
              <a:rPr lang="en-US" dirty="0"/>
              <a:t>P</a:t>
            </a:r>
            <a:r>
              <a:rPr lang="en-US" dirty="0" smtClean="0"/>
              <a:t>op music</a:t>
            </a:r>
          </a:p>
          <a:p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Research showed:</a:t>
            </a:r>
          </a:p>
          <a:p>
            <a:r>
              <a:rPr lang="en-US" dirty="0" smtClean="0"/>
              <a:t>Concerts</a:t>
            </a:r>
          </a:p>
          <a:p>
            <a:r>
              <a:rPr lang="en-US" dirty="0" smtClean="0"/>
              <a:t>Interviews</a:t>
            </a:r>
          </a:p>
          <a:p>
            <a:r>
              <a:rPr lang="en-US" dirty="0" smtClean="0"/>
              <a:t>Free gifts</a:t>
            </a:r>
          </a:p>
          <a:p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Attractions:</a:t>
            </a:r>
          </a:p>
          <a:p>
            <a:r>
              <a:rPr lang="en-US" dirty="0" smtClean="0"/>
              <a:t>Colours</a:t>
            </a:r>
          </a:p>
          <a:p>
            <a:r>
              <a:rPr lang="en-US" dirty="0" smtClean="0"/>
              <a:t>Price</a:t>
            </a:r>
          </a:p>
          <a:p>
            <a:r>
              <a:rPr lang="en-US" dirty="0" smtClean="0"/>
              <a:t>Offers</a:t>
            </a:r>
          </a:p>
          <a:p>
            <a:r>
              <a:rPr lang="en-US" dirty="0" smtClean="0"/>
              <a:t>Titles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21748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48" y="71887"/>
            <a:ext cx="6801833" cy="778301"/>
          </a:xfrm>
        </p:spPr>
        <p:txBody>
          <a:bodyPr>
            <a:normAutofit/>
          </a:bodyPr>
          <a:lstStyle/>
          <a:p>
            <a:r>
              <a:rPr lang="en-GB" sz="2000" b="1" u="sng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Balloon Bd BT" charset="0"/>
              </a:rPr>
              <a:t>How did you attract /address your audience?</a:t>
            </a:r>
            <a:r>
              <a:rPr lang="en-GB" sz="2000" b="1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GB" sz="2000" b="1" dirty="0">
                <a:solidFill>
                  <a:schemeClr val="accent6">
                    <a:lumMod val="75000"/>
                  </a:schemeClr>
                </a:solidFill>
              </a:rPr>
            </a:br>
            <a:endParaRPr lang="en-US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2871" y="774854"/>
            <a:ext cx="7135469" cy="4801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Through colours</a:t>
            </a:r>
          </a:p>
          <a:p>
            <a:r>
              <a:rPr lang="en-US" dirty="0"/>
              <a:t>A</a:t>
            </a:r>
            <a:r>
              <a:rPr lang="en-US" dirty="0" smtClean="0"/>
              <a:t>nalysing which colours my target audience prefer on magazines.</a:t>
            </a:r>
          </a:p>
          <a:p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Promotions (Unique selling point)</a:t>
            </a:r>
          </a:p>
          <a:p>
            <a:r>
              <a:rPr lang="en-US" dirty="0" smtClean="0"/>
              <a:t>Free poster</a:t>
            </a:r>
          </a:p>
          <a:p>
            <a:r>
              <a:rPr lang="en-US" dirty="0" smtClean="0"/>
              <a:t>CD</a:t>
            </a:r>
          </a:p>
          <a:p>
            <a:r>
              <a:rPr lang="en-US" dirty="0" smtClean="0"/>
              <a:t>Exclusive interview with Eleanor Gold (famous icon)</a:t>
            </a:r>
          </a:p>
          <a:p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Image</a:t>
            </a:r>
          </a:p>
          <a:p>
            <a:r>
              <a:rPr lang="en-US" dirty="0" smtClean="0"/>
              <a:t>Connection </a:t>
            </a:r>
          </a:p>
          <a:p>
            <a:r>
              <a:rPr lang="en-US" dirty="0" smtClean="0"/>
              <a:t>Easily relate</a:t>
            </a:r>
          </a:p>
          <a:p>
            <a:r>
              <a:rPr lang="en-US" dirty="0" smtClean="0"/>
              <a:t>Live concert feel</a:t>
            </a:r>
          </a:p>
          <a:p>
            <a:r>
              <a:rPr lang="en-US" dirty="0" smtClean="0"/>
              <a:t>Interested in</a:t>
            </a:r>
          </a:p>
          <a:p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Language</a:t>
            </a:r>
          </a:p>
          <a:p>
            <a:r>
              <a:rPr lang="en-US" dirty="0" smtClean="0"/>
              <a:t>Easy to read and understand</a:t>
            </a:r>
          </a:p>
          <a:p>
            <a:r>
              <a:rPr lang="en-US" dirty="0" smtClean="0"/>
              <a:t>Wont put audience off</a:t>
            </a:r>
          </a:p>
        </p:txBody>
      </p:sp>
    </p:spTree>
    <p:extLst>
      <p:ext uri="{BB962C8B-B14F-4D97-AF65-F5344CB8AC3E}">
        <p14:creationId xmlns:p14="http://schemas.microsoft.com/office/powerpoint/2010/main" val="855023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189" y="236760"/>
            <a:ext cx="6495308" cy="541120"/>
          </a:xfrm>
        </p:spPr>
        <p:txBody>
          <a:bodyPr>
            <a:normAutofit/>
          </a:bodyPr>
          <a:lstStyle/>
          <a:p>
            <a:r>
              <a:rPr lang="en-GB" sz="2000" b="1" u="sng" dirty="0">
                <a:solidFill>
                  <a:srgbClr val="80008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Balloon Bd BT" charset="0"/>
              </a:rPr>
              <a:t>What have you learnt about technologies</a:t>
            </a:r>
            <a:r>
              <a:rPr lang="en-GB" sz="2000" b="1" u="sng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Balloon Bd BT" charset="0"/>
              </a:rPr>
              <a:t>?</a:t>
            </a:r>
            <a:endParaRPr lang="en-US" sz="2000" dirty="0">
              <a:solidFill>
                <a:srgbClr val="80008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3635" y="1129996"/>
            <a:ext cx="862067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How to use Photoshop</a:t>
            </a:r>
          </a:p>
          <a:p>
            <a:r>
              <a:rPr lang="en-US" dirty="0" smtClean="0"/>
              <a:t>Layers</a:t>
            </a:r>
          </a:p>
          <a:p>
            <a:r>
              <a:rPr lang="en-US" dirty="0" smtClean="0"/>
              <a:t>Merging</a:t>
            </a:r>
          </a:p>
          <a:p>
            <a:r>
              <a:rPr lang="en-US" dirty="0" smtClean="0"/>
              <a:t>- Merging layers, then saving the document, therefore I can’t edit it again</a:t>
            </a:r>
          </a:p>
          <a:p>
            <a:r>
              <a:rPr lang="en-US" dirty="0" smtClean="0"/>
              <a:t>Alter images</a:t>
            </a:r>
          </a:p>
          <a:p>
            <a:r>
              <a:rPr lang="en-US" dirty="0" smtClean="0"/>
              <a:t>Adjust positioning of texts (slanted)</a:t>
            </a:r>
          </a:p>
          <a:p>
            <a:r>
              <a:rPr lang="en-US" dirty="0" smtClean="0"/>
              <a:t>Changing colours and fonts, styles</a:t>
            </a:r>
          </a:p>
        </p:txBody>
      </p:sp>
    </p:spTree>
    <p:extLst>
      <p:ext uri="{BB962C8B-B14F-4D97-AF65-F5344CB8AC3E}">
        <p14:creationId xmlns:p14="http://schemas.microsoft.com/office/powerpoint/2010/main" val="1423308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Infusion">
      <a:dk1>
        <a:sysClr val="windowText" lastClr="000000"/>
      </a:dk1>
      <a:lt1>
        <a:sysClr val="window" lastClr="FFFFFF"/>
      </a:lt1>
      <a:dk2>
        <a:srgbClr val="2F1F58"/>
      </a:dk2>
      <a:lt2>
        <a:srgbClr val="B7A9E0"/>
      </a:lt2>
      <a:accent1>
        <a:srgbClr val="8C73D0"/>
      </a:accent1>
      <a:accent2>
        <a:srgbClr val="C2E8C4"/>
      </a:accent2>
      <a:accent3>
        <a:srgbClr val="C5A6E8"/>
      </a:accent3>
      <a:accent4>
        <a:srgbClr val="B45EC7"/>
      </a:accent4>
      <a:accent5>
        <a:srgbClr val="9FDAFB"/>
      </a:accent5>
      <a:accent6>
        <a:srgbClr val="95C5B0"/>
      </a:accent6>
      <a:hlink>
        <a:srgbClr val="744AE0"/>
      </a:hlink>
      <a:folHlink>
        <a:srgbClr val="8D8AD1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Essential.thmx</Template>
  <TotalTime>80</TotalTime>
  <Words>473</Words>
  <Application>Microsoft Macintosh PowerPoint</Application>
  <PresentationFormat>On-screen Show (4:3)</PresentationFormat>
  <Paragraphs>105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Essential</vt:lpstr>
      <vt:lpstr>Front cover</vt:lpstr>
      <vt:lpstr>Contents page</vt:lpstr>
      <vt:lpstr>Double page spread </vt:lpstr>
      <vt:lpstr>In what ways does your media product use, develop or challenge forms and conventions of real media products? </vt:lpstr>
      <vt:lpstr>How does your media product represent particular social groups? </vt:lpstr>
      <vt:lpstr>What kind of media institution might distribute your media product and why? </vt:lpstr>
      <vt:lpstr>Who would be the audience of your media product? </vt:lpstr>
      <vt:lpstr>How did you attract /address your audience? </vt:lpstr>
      <vt:lpstr>What have you learnt about technologies?</vt:lpstr>
      <vt:lpstr>Looking back at your preliminary task, what do you feel you have learnt in the progression from it to the full product?</vt:lpstr>
    </vt:vector>
  </TitlesOfParts>
  <Company>6th Form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Front cover</dc:title>
  <dc:creator>Hannah Price</dc:creator>
  <cp:lastModifiedBy>Hannah Price</cp:lastModifiedBy>
  <cp:revision>10</cp:revision>
  <dcterms:created xsi:type="dcterms:W3CDTF">2014-01-06T15:44:58Z</dcterms:created>
  <dcterms:modified xsi:type="dcterms:W3CDTF">2014-01-08T11:08:11Z</dcterms:modified>
</cp:coreProperties>
</file>